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A29A39-69F0-48BA-AF6A-349F5E08F9D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F9E7FB-4162-4ADD-8B8E-B01D12BB2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267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Правила безопасного поведения в быту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0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Возгорание в </a:t>
            </a:r>
            <a:r>
              <a:rPr lang="ru-RU" b="1" dirty="0" smtClean="0">
                <a:effectLst/>
              </a:rPr>
              <a:t>квартире</a:t>
            </a:r>
            <a:endParaRPr lang="ru-RU" dirty="0"/>
          </a:p>
        </p:txBody>
      </p:sp>
      <p:pic>
        <p:nvPicPr>
          <p:cNvPr id="9218" name="Picture 2" descr="C:\c0sm0s\texts\СГУ\Практика 2012\ПБ в быту\картинки\-mmyfnlsgho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08180" cy="48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8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Причины возникновения пожара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Неосторожное обращение с огнем</a:t>
            </a:r>
          </a:p>
          <a:p>
            <a:pPr lvl="0"/>
            <a:r>
              <a:rPr lang="ru-RU" dirty="0"/>
              <a:t>Несоблюдение правил эксплуатации электроприборов</a:t>
            </a:r>
          </a:p>
          <a:p>
            <a:pPr lvl="0"/>
            <a:r>
              <a:rPr lang="ru-RU" dirty="0"/>
              <a:t>Неправильное пользование газовой плитой и иным газовым оборудованием</a:t>
            </a:r>
          </a:p>
          <a:p>
            <a:pPr lvl="0"/>
            <a:r>
              <a:rPr lang="ru-RU" dirty="0"/>
              <a:t>Пренебрежение правилами техники безопасности</a:t>
            </a:r>
          </a:p>
          <a:p>
            <a:pPr lvl="0"/>
            <a:r>
              <a:rPr lang="ru-RU" dirty="0"/>
              <a:t>Поджоги </a:t>
            </a:r>
          </a:p>
        </p:txBody>
      </p:sp>
      <p:pic>
        <p:nvPicPr>
          <p:cNvPr id="10243" name="Picture 3" descr="C:\c0sm0s\texts\СГУ\Практика 2012\ПБ в быту\картинки\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225" y="4586064"/>
            <a:ext cx="3143081" cy="22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c0sm0s\texts\СГУ\Практика 2012\ПБ в быту\картинки\image013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2304452" cy="32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Поражающие </a:t>
            </a:r>
            <a:r>
              <a:rPr lang="ru-RU" dirty="0">
                <a:effectLst/>
              </a:rPr>
              <a:t>факторы пожара: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3744416" cy="492514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Открытый огонь и искры</a:t>
            </a:r>
          </a:p>
          <a:p>
            <a:pPr lvl="0"/>
            <a:r>
              <a:rPr lang="ru-RU" dirty="0"/>
              <a:t>Повышенная температура окружающей среды и предметов</a:t>
            </a:r>
          </a:p>
          <a:p>
            <a:pPr lvl="0"/>
            <a:r>
              <a:rPr lang="ru-RU" dirty="0"/>
              <a:t>Токсичные продукты сгорания</a:t>
            </a:r>
          </a:p>
          <a:p>
            <a:pPr lvl="0"/>
            <a:r>
              <a:rPr lang="ru-RU" dirty="0"/>
              <a:t>Дым и плохая видимость</a:t>
            </a:r>
          </a:p>
          <a:p>
            <a:pPr lvl="0"/>
            <a:r>
              <a:rPr lang="ru-RU" dirty="0"/>
              <a:t>Пониженная концентрация </a:t>
            </a:r>
            <a:r>
              <a:rPr lang="ru-RU" dirty="0" smtClean="0"/>
              <a:t>кислорода</a:t>
            </a:r>
            <a:endParaRPr lang="ru-RU" dirty="0"/>
          </a:p>
        </p:txBody>
      </p:sp>
      <p:pic>
        <p:nvPicPr>
          <p:cNvPr id="11266" name="Picture 2" descr="C:\c0sm0s\texts\СГУ\Практика 2012\ПБ в быту\картинки\fire_10_20120128_1163018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1"/>
            <a:ext cx="4216896" cy="26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c0sm0s\texts\СГУ\Практика 2012\ПБ в быту\картинки\PR20120705123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4216896" cy="23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4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пожаре: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Быстро оценить ситуацию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Если пожар на начальной стадии, постараться немедленно затушить его (залить водой или накрыть </a:t>
            </a:r>
            <a:r>
              <a:rPr lang="ru-RU" dirty="0"/>
              <a:t>мокрой скатертью, одеялом, любым другим плотным несинтетическим материалом</a:t>
            </a:r>
            <a:r>
              <a:rPr lang="ru-R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можно быстрее позвонить по тел. </a:t>
            </a:r>
            <a:r>
              <a:rPr lang="ru-RU" dirty="0" smtClean="0"/>
              <a:t>01, с сотового – 112, 101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Если пожар распространяется</a:t>
            </a:r>
            <a:r>
              <a:rPr lang="ru-RU" dirty="0" smtClean="0"/>
              <a:t>, то </a:t>
            </a:r>
            <a:r>
              <a:rPr lang="ru-RU" dirty="0" smtClean="0"/>
              <a:t>кратчайшим и безопасным путем покиньте помещение,</a:t>
            </a:r>
            <a:r>
              <a:rPr lang="ru-RU" dirty="0"/>
              <a:t> плотно прикрыв окна и </a:t>
            </a:r>
            <a:r>
              <a:rPr lang="ru-RU" dirty="0" smtClean="0"/>
              <a:t>дверь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Сообщите </a:t>
            </a:r>
            <a:r>
              <a:rPr lang="ru-RU" dirty="0"/>
              <a:t>о случившемся соседям и </a:t>
            </a:r>
            <a:r>
              <a:rPr lang="ru-RU" dirty="0" smtClean="0"/>
              <a:t>позвоните </a:t>
            </a:r>
            <a:r>
              <a:rPr lang="ru-RU" dirty="0"/>
              <a:t>родителям, если в это время их не было </a:t>
            </a:r>
            <a:r>
              <a:rPr lang="ru-RU" dirty="0" smtClean="0"/>
              <a:t>дома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72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При </a:t>
            </a:r>
            <a:r>
              <a:rPr lang="ru-RU" dirty="0">
                <a:effectLst/>
              </a:rPr>
              <a:t>звонке в </a:t>
            </a:r>
            <a:r>
              <a:rPr lang="ru-RU" dirty="0" smtClean="0">
                <a:effectLst/>
              </a:rPr>
              <a:t>01 сообщите: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5600"/>
            <a:ext cx="4618856" cy="4925144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Адрес, где обнаружено загорание или пожар.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Объект, где происходит пожар: во дворе, в квартире, в школе, на складе и т.д.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Что конкретно горит: телевизор, мебель, автомобиль.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Если диспетчер попросит, то уточнить: номер дома, подъезда, квартиры, на каком этаже горит, сколько этажей в здании, откуда удобнее подъехать, код для входа в подъезд, есть ли опасность для людей и т.д.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Сообщить свою фамилию и телефон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c0sm0s\texts\СГУ\Практика 2012\ПБ в быту\картинки\medium_smo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232" y="1625600"/>
            <a:ext cx="3987209" cy="461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79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Чего не следует делать при пожаре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• переоценивать свои силы и возможности;</a:t>
            </a:r>
          </a:p>
          <a:p>
            <a:pPr marL="0" indent="0">
              <a:buNone/>
            </a:pPr>
            <a:r>
              <a:rPr lang="ru-RU" dirty="0"/>
              <a:t>• рисковать своей жизнью, спасая имущество;</a:t>
            </a:r>
          </a:p>
          <a:p>
            <a:pPr marL="0" indent="0">
              <a:buNone/>
            </a:pPr>
            <a:r>
              <a:rPr lang="ru-RU" dirty="0"/>
              <a:t>• заниматься тушением огня, не вызвав предварительно </a:t>
            </a:r>
            <a:r>
              <a:rPr lang="ru-RU" dirty="0" smtClean="0"/>
              <a:t>пожарных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 тушить водой электроприборы, находящиеся под напряжением;</a:t>
            </a:r>
          </a:p>
          <a:p>
            <a:pPr marL="0" indent="0">
              <a:buNone/>
            </a:pPr>
            <a:r>
              <a:rPr lang="ru-RU" dirty="0"/>
              <a:t>• прятаться в шкафах, кладовых, забиваться в углы и т.п.;</a:t>
            </a:r>
          </a:p>
          <a:p>
            <a:pPr marL="0" indent="0">
              <a:buNone/>
            </a:pPr>
            <a:r>
              <a:rPr lang="ru-RU" dirty="0"/>
              <a:t>• пытаться выйти через задымленную лестничную клетку (влажная ткань не защищает от угарного газа);</a:t>
            </a:r>
          </a:p>
          <a:p>
            <a:pPr marL="0" indent="0">
              <a:buNone/>
            </a:pPr>
            <a:r>
              <a:rPr lang="ru-RU" dirty="0"/>
              <a:t>• пользоваться лифтом;</a:t>
            </a:r>
          </a:p>
          <a:p>
            <a:pPr marL="0" indent="0">
              <a:buNone/>
            </a:pPr>
            <a:r>
              <a:rPr lang="ru-RU" dirty="0"/>
              <a:t>• спускаться по веревкам, простыням, водосточным трубам с этажей выше третьего; открывать окна и двери (это увеличивает тягу и усиливает горение);</a:t>
            </a:r>
          </a:p>
          <a:p>
            <a:pPr marL="0" indent="0">
              <a:buNone/>
            </a:pPr>
            <a:r>
              <a:rPr lang="ru-RU" dirty="0"/>
              <a:t>• выпрыгивать из окон верхних этажей;</a:t>
            </a:r>
          </a:p>
          <a:p>
            <a:pPr marL="0" indent="0">
              <a:buNone/>
            </a:pPr>
            <a:r>
              <a:rPr lang="ru-RU" dirty="0"/>
              <a:t>• поддаваться панике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08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Электричество и </a:t>
            </a:r>
            <a:r>
              <a:rPr lang="ru-RU" b="1" dirty="0" smtClean="0">
                <a:effectLst/>
              </a:rPr>
              <a:t>электроприборы</a:t>
            </a:r>
            <a:endParaRPr lang="ru-RU" dirty="0"/>
          </a:p>
        </p:txBody>
      </p:sp>
      <p:pic>
        <p:nvPicPr>
          <p:cNvPr id="1028" name="Picture 4" descr="C:\c0sm0s\texts\СГУ\Практика 2012\ПБ в быту\картинки\qq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20420" cy="46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7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Важнейшим </a:t>
            </a:r>
            <a:r>
              <a:rPr lang="ru-RU" dirty="0"/>
              <a:t>условиям обеспечения электробезопасности в личном хозяйстве граждан является исправность состояния изоляции бытовых электросетей и </a:t>
            </a:r>
            <a:r>
              <a:rPr lang="ru-RU" dirty="0" err="1"/>
              <a:t>электроприемников</a:t>
            </a:r>
            <a:r>
              <a:rPr lang="ru-RU" dirty="0"/>
              <a:t>. Однако 70% всех несчастных случаев происходит в результате прикосновения именно к токоведущим частям, находящимся под напряжением.</a:t>
            </a:r>
          </a:p>
        </p:txBody>
      </p:sp>
      <p:pic>
        <p:nvPicPr>
          <p:cNvPr id="2050" name="Picture 2" descr="C:\c0sm0s\texts\СГУ\Практика 2012\ПБ в быту\картинки\object4b6fe7d5a1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500" y="112474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3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536504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При </a:t>
            </a:r>
            <a:r>
              <a:rPr lang="ru-RU" dirty="0"/>
              <a:t>обнаружении признаков неисправности электропроводки и электроприборов следует немедленно отключить электроприбор от сети, а при искрении проводки  выключить отключающее устройство (пробки или автоматические выключатели). Одно из главных правил в быту, которое должен помнить каждый — не оставлять включенные электроприборы без присмотра. Не забывайте: электричество не только облегчает нашу жизнь, но в определенной ситуации и угрожает ей.</a:t>
            </a:r>
          </a:p>
        </p:txBody>
      </p:sp>
      <p:pic>
        <p:nvPicPr>
          <p:cNvPr id="3074" name="Picture 2" descr="C:\c0sm0s\texts\СГУ\Практика 2012\ПБ в быту\картинки\замыкание 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892" y="548680"/>
            <a:ext cx="4153595" cy="31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c0sm0s\texts\СГУ\Практика 2012\ПБ в быту\картинки\sv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892" y="3913308"/>
            <a:ext cx="4151735" cy="25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1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Опасность </a:t>
            </a:r>
            <a:r>
              <a:rPr lang="ru-RU" dirty="0"/>
              <a:t>электрического тока заключается в основном, как электрический разряд, который способен остановить работу сердца и дыхания. На это достаточно напряжения 36 вольт. Необходимо также знать, что убивает сила электрического тока, а не его напряжение. </a:t>
            </a:r>
          </a:p>
        </p:txBody>
      </p:sp>
      <p:pic>
        <p:nvPicPr>
          <p:cNvPr id="4098" name="Picture 2" descr="C:\c0sm0s\texts\СГУ\Практика 2012\ПБ в быту\картинки\volt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55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c0sm0s\texts\СГУ\Практика 2012\ПБ в быту\картинки\sd2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90960"/>
            <a:ext cx="3395301" cy="34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4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2424" y="548680"/>
            <a:ext cx="4732063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Быт – это повседневный уклад жизни человека. К нашим домам для создания необходимых бытовых условий подключены электричество, горячая и холодная вода, газ. В каждом доме и квартире имеются различные устройства и бытовые приборы, которые обеспечивают использование воды, электричества и газа.</a:t>
            </a:r>
          </a:p>
        </p:txBody>
      </p:sp>
      <p:pic>
        <p:nvPicPr>
          <p:cNvPr id="1026" name="Picture 2" descr="C:\c0sm0s\texts\СГУ\Практика 2012\ПБ в быту\картинки\cleaneng-to-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80905" cy="33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7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9"/>
            <a:ext cx="8229600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Длительность </a:t>
            </a:r>
            <a:r>
              <a:rPr lang="ru-RU" dirty="0"/>
              <a:t>контакта с электрическим током, конечно же, имеет значение тоже и порой может быть решающим для выживания. Поэтому нужно об этом помнить и принимать быстрые и правильные действия по оказании неотложной помощи.</a:t>
            </a:r>
          </a:p>
          <a:p>
            <a:endParaRPr lang="ru-RU" dirty="0"/>
          </a:p>
        </p:txBody>
      </p:sp>
      <p:pic>
        <p:nvPicPr>
          <p:cNvPr id="5122" name="Picture 2" descr="C:\c0sm0s\texts\СГУ\Практика 2012\ПБ в быту\картинки\13058_1_585x4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83314"/>
            <a:ext cx="6214368" cy="37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при ударе электрическим током: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Отключить подачу электрического тока (центральный или локальный)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Помните, пространство вокруг пострадавшего может быть опасным (мокрым, провода оголённые и т.д.)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С помощью изолированного предмета (палки) удалить электрический провод.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Вынести пострадавшего вне опасной зоны (не касайтесь открытых участков тела, только за сухую одежду) и применить методы неотложной помощи.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Помните, что возможно шоковое состояние и человек может пытаться много говорить, идти. Нужно его удержать до прибытия квалифицированной помощи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72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Разбитый </a:t>
            </a:r>
            <a:r>
              <a:rPr lang="ru-RU" b="1" dirty="0" smtClean="0">
                <a:effectLst/>
              </a:rPr>
              <a:t>градусник</a:t>
            </a:r>
            <a:endParaRPr lang="ru-RU" dirty="0"/>
          </a:p>
        </p:txBody>
      </p:sp>
      <p:pic>
        <p:nvPicPr>
          <p:cNvPr id="6146" name="Picture 2" descr="C:\c0sm0s\texts\СГУ\Практика 2012\ПБ в быту\картинки\1324374704_437434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7576"/>
            <a:ext cx="6696744" cy="43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0448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обычном термометре 4 (четыре) грамма металлической ртути. Сама по себе ртуть не опасна. Опасны ее пары.</a:t>
            </a:r>
          </a:p>
          <a:p>
            <a:endParaRPr lang="ru-RU" dirty="0"/>
          </a:p>
        </p:txBody>
      </p:sp>
      <p:pic>
        <p:nvPicPr>
          <p:cNvPr id="7171" name="Picture 3" descr="C:\c0sm0s\texts\СГУ\Практика 2012\ПБ в быту\картинки\PR20111117133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2296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0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разливе ртути: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Открыть окна (т.к. ртуть – очень ядовитое вещество, которое быстро испаряется)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Шарики ртути нужно собрать в герметично закрывающуюся банку слегка влажной губкой, также рекомендуют воспользоваться лейкопластырем, а в труднодоступных местах – спринцовкой. Ни в коем случае не трогайте ртуть руками. Также, выполняя работы по сбору ртути в домашних условиях, можно использовать подручные средства защиты органов дыхания - ватно-марлевую повязку, пропитанную раствором соды или смоченную водой. Сбор ртути и остатков термометра (градусника) должен осуществляться только вручную. </a:t>
            </a:r>
            <a:r>
              <a:rPr lang="ru-RU" dirty="0" smtClean="0"/>
              <a:t>Протрите </a:t>
            </a:r>
            <a:r>
              <a:rPr lang="ru-RU" dirty="0"/>
              <a:t>загрязненные места мокрой газетой и уберите ее в ту же банку. Затем обработайте загрязненные участки раствором марганцовки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Все, чем вы работали при сборе ртути необходимо также поместить в герметичную банку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Тщательно моем руки с мылом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Позвоните в штаб гражданской обороны, приедут специалисты и заберут банку.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61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Звонок </a:t>
            </a:r>
            <a:r>
              <a:rPr lang="ru-RU" b="1" dirty="0" smtClean="0">
                <a:effectLst/>
              </a:rPr>
              <a:t>незнакомца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247687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Если </a:t>
            </a:r>
            <a:r>
              <a:rPr lang="ru-RU" dirty="0"/>
              <a:t>вы оказались дома одни, и к вам в квартиру звонит незнакомец, ни в коем случае не открывайте дверь. Он может представиться сотрудником какой-либо службы (сантехник, почтальон и т.д.). Однако никогда нельзя быть полностью уверенным, что перед вами именно тот человек, за которого он себя выдает, даже если он одет в соответствующую форму и имеет при себе удостоверение (оно вполне может оказаться поддельным). </a:t>
            </a:r>
          </a:p>
        </p:txBody>
      </p:sp>
      <p:pic>
        <p:nvPicPr>
          <p:cNvPr id="8194" name="Picture 2" descr="C:\c0sm0s\texts\СГУ\Практика 2012\ПБ в быту\картинки\PR20120710121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672" y="3917491"/>
            <a:ext cx="5112568" cy="2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17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Главная </a:t>
            </a:r>
            <a:r>
              <a:rPr lang="ru-RU" dirty="0"/>
              <a:t>ваша задача – не дать понять злоумышленнику, что вы дома одни, тогда он не будет принимать решительные действия, а скорее всего и вовсе уйдет. Для этого идите на разные уловки.</a:t>
            </a:r>
          </a:p>
          <a:p>
            <a:endParaRPr lang="ru-RU" dirty="0"/>
          </a:p>
        </p:txBody>
      </p:sp>
      <p:pic>
        <p:nvPicPr>
          <p:cNvPr id="9218" name="Picture 2" descr="C:\c0sm0s\texts\СГУ\Практика 2012\ПБ в быту\картинки\f201291220218_jpg_320x320_q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2851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00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376264"/>
          </a:xfrm>
        </p:spPr>
        <p:txBody>
          <a:bodyPr/>
          <a:lstStyle/>
          <a:p>
            <a:r>
              <a:rPr lang="ru-RU" sz="7200" dirty="0" smtClean="0"/>
              <a:t>Позаботьтесь о своей безопасности!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Затопление жилища</a:t>
            </a:r>
            <a:endParaRPr lang="ru-RU" dirty="0"/>
          </a:p>
        </p:txBody>
      </p:sp>
      <p:pic>
        <p:nvPicPr>
          <p:cNvPr id="2051" name="Picture 3" descr="C:\c0sm0s\texts\СГУ\Практика 2012\ПБ в быту\картинки\file65pghpzfa3q1aa55i7u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971" y="1772816"/>
            <a:ext cx="6696744" cy="44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1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Распространенные причины затопления: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99715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Халатность жильцов</a:t>
            </a:r>
          </a:p>
          <a:p>
            <a:pPr lvl="0"/>
            <a:r>
              <a:rPr lang="ru-RU" dirty="0"/>
              <a:t>Забывчивость</a:t>
            </a:r>
          </a:p>
          <a:p>
            <a:pPr lvl="0"/>
            <a:r>
              <a:rPr lang="ru-RU" dirty="0"/>
              <a:t>Изношенность труб, прорыв труб</a:t>
            </a:r>
          </a:p>
          <a:p>
            <a:pPr lvl="0"/>
            <a:r>
              <a:rPr lang="ru-RU" dirty="0"/>
              <a:t>Неисправность, срыв кранов</a:t>
            </a:r>
          </a:p>
          <a:p>
            <a:pPr lvl="0"/>
            <a:r>
              <a:rPr lang="ru-RU" dirty="0"/>
              <a:t>Засорение канализационной системы</a:t>
            </a:r>
          </a:p>
          <a:p>
            <a:pPr lvl="0"/>
            <a:r>
              <a:rPr lang="ru-RU" dirty="0"/>
              <a:t>Повреждение отопительной системы</a:t>
            </a:r>
          </a:p>
          <a:p>
            <a:pPr lvl="0"/>
            <a:r>
              <a:rPr lang="ru-RU" dirty="0"/>
              <a:t>Сильные проливные </a:t>
            </a:r>
            <a:r>
              <a:rPr lang="ru-RU" dirty="0" smtClean="0"/>
              <a:t>дожди</a:t>
            </a:r>
            <a:endParaRPr lang="ru-RU" dirty="0"/>
          </a:p>
        </p:txBody>
      </p:sp>
      <p:pic>
        <p:nvPicPr>
          <p:cNvPr id="3074" name="Picture 2" descr="C:\c0sm0s\texts\СГУ\Практика 2012\ПБ в быту\картинки\kr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099" y="1556792"/>
            <a:ext cx="3236293" cy="2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c0sm0s\texts\СГУ\Практика 2012\ПБ в быту\картинки\main-48827-7b21ea77d4f3afdcbf9ecc4e1d542b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196" y="4149080"/>
            <a:ext cx="34702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4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effectLst/>
              </a:rPr>
              <a:t>Действия в случае аварии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040560" cy="4997152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Закрыть кран, перекрыть водопровод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Сообщить о случившемся взрослым (родителям, дедушкам/бабушкам, старшим братьям/сестрам)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В местах протечек установить емкости для сбора воды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Если вода пролилась на пол, собрать ее как можно быстрее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Предупредить соседей, проживающих ниже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Сложить вещи, которые могут намокнуть в безопасное место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При </a:t>
            </a:r>
            <a:r>
              <a:rPr lang="ru-RU" dirty="0" smtClean="0"/>
              <a:t>сильном </a:t>
            </a:r>
            <a:r>
              <a:rPr lang="ru-RU" dirty="0"/>
              <a:t>затоплении всего этажа или дома следует покинуть дом, забрав самые необходимые вещи и </a:t>
            </a:r>
            <a:r>
              <a:rPr lang="ru-RU" dirty="0" smtClean="0"/>
              <a:t>документы</a:t>
            </a:r>
            <a:endParaRPr lang="ru-RU" dirty="0"/>
          </a:p>
        </p:txBody>
      </p:sp>
      <p:pic>
        <p:nvPicPr>
          <p:cNvPr id="4098" name="Picture 2" descr="C:\c0sm0s\texts\СГУ\Практика 2012\ПБ в быту\картинки\2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705016" cy="23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c0sm0s\texts\СГУ\Практика 2012\ПБ в быту\картинки\6d87b8d6-21b8-400e-906a-cc3c5d64f7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858" y="836712"/>
            <a:ext cx="2438594" cy="16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c0sm0s\texts\СГУ\Практика 2012\ПБ в быту\картинки\potop-v-kvart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1341"/>
            <a:ext cx="3433208" cy="25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0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0sm0s\texts\СГУ\Практика 2012\ПБ в быту\картинки\2e32c12c8a6584596b31790ef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276" y="404664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5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Утечка </a:t>
            </a:r>
            <a:r>
              <a:rPr lang="ru-RU" b="1" dirty="0" smtClean="0">
                <a:effectLst/>
              </a:rPr>
              <a:t>газа</a:t>
            </a:r>
            <a:endParaRPr lang="ru-RU" dirty="0"/>
          </a:p>
        </p:txBody>
      </p:sp>
      <p:pic>
        <p:nvPicPr>
          <p:cNvPr id="6146" name="Picture 2" descr="C:\c0sm0s\texts\СГУ\Практика 2012\ПБ в быту\картинки\38364369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560" y="1628800"/>
            <a:ext cx="6051128" cy="46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9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0sm0s\texts\СГУ\Практика 2012\ПБ в быту\картинки\ballony50l_02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030724" cy="53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48965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При </a:t>
            </a:r>
            <a:r>
              <a:rPr lang="ru-RU" dirty="0"/>
              <a:t>утечке газ не только вызывает удушье и отравление, также он способен гореть и в закрытом помещении может стать причиной взрыва.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Чистый </a:t>
            </a:r>
            <a:r>
              <a:rPr lang="ru-RU" dirty="0"/>
              <a:t>пропан, используемый в наших квартирах, не имеет запаха, поэтому, чтобы распознать опасность вовремя, в него добавляют специальную отдушку.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2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Действия при утечке газа: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" y="1556792"/>
            <a:ext cx="4032448" cy="5184576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Перекрыть подачу газа к плите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Избежать всяких действий, вызывающих искрения и повышение температуры воздуха в помещении (лучше будет отключить подачу электричества в квартиру на распределительном щитке)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Открыть окна, создав сквозняк, для проветривания помещения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Покинуть помещение, предупредить соседей и от них вызвать аварийную газовую </a:t>
            </a:r>
            <a:r>
              <a:rPr lang="ru-RU" dirty="0" smtClean="0"/>
              <a:t>службу</a:t>
            </a:r>
            <a:endParaRPr lang="ru-RU" dirty="0"/>
          </a:p>
        </p:txBody>
      </p:sp>
      <p:pic>
        <p:nvPicPr>
          <p:cNvPr id="8194" name="Picture 2" descr="C:\c0sm0s\texts\СГУ\Практика 2012\ПБ в быту\картинки\1chto_delat_ga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23359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c0sm0s\texts\СГУ\Практика 2012\ПБ в быту\картинки\1chto_delat_gaz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288" y="1844824"/>
            <a:ext cx="2545566" cy="21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c0sm0s\texts\СГУ\Практика 2012\ПБ в быту\картинки\1chto_delat_gaz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884" y="3438252"/>
            <a:ext cx="2335966" cy="19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c0sm0s\texts\СГУ\Практика 2012\ПБ в быту\картинки\1chto_delat_gaz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200" y="4653136"/>
            <a:ext cx="2717741" cy="20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3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</TotalTime>
  <Words>787</Words>
  <Application>Microsoft Office PowerPoint</Application>
  <PresentationFormat>Экран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Исполнительная</vt:lpstr>
      <vt:lpstr>Правила безопасного поведения в быту</vt:lpstr>
      <vt:lpstr>Слайд 2</vt:lpstr>
      <vt:lpstr>Затопление жилища</vt:lpstr>
      <vt:lpstr>Распространенные причины затопления:</vt:lpstr>
      <vt:lpstr>Действия в случае аварии:</vt:lpstr>
      <vt:lpstr>Слайд 6</vt:lpstr>
      <vt:lpstr>Утечка газа</vt:lpstr>
      <vt:lpstr>Слайд 8</vt:lpstr>
      <vt:lpstr>Действия при утечке газа:</vt:lpstr>
      <vt:lpstr>Возгорание в квартире</vt:lpstr>
      <vt:lpstr>Причины возникновения пожара:</vt:lpstr>
      <vt:lpstr>Поражающие факторы пожара:</vt:lpstr>
      <vt:lpstr>При пожаре:</vt:lpstr>
      <vt:lpstr>При звонке в 01 сообщите:</vt:lpstr>
      <vt:lpstr>Чего не следует делать при пожаре:</vt:lpstr>
      <vt:lpstr>Электричество и электроприборы</vt:lpstr>
      <vt:lpstr>Слайд 17</vt:lpstr>
      <vt:lpstr>Слайд 18</vt:lpstr>
      <vt:lpstr>Слайд 19</vt:lpstr>
      <vt:lpstr>Слайд 20</vt:lpstr>
      <vt:lpstr>Помощь при ударе электрическим током:</vt:lpstr>
      <vt:lpstr>Разбитый градусник</vt:lpstr>
      <vt:lpstr>Слайд 23</vt:lpstr>
      <vt:lpstr>При разливе ртути:</vt:lpstr>
      <vt:lpstr>Звонок незнакомца</vt:lpstr>
      <vt:lpstr>Слайд 26</vt:lpstr>
      <vt:lpstr>Позаботьтесь о своей безопасности!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в быту</dc:title>
  <dc:creator>c0sm0s</dc:creator>
  <cp:lastModifiedBy>popova.l</cp:lastModifiedBy>
  <cp:revision>16</cp:revision>
  <dcterms:created xsi:type="dcterms:W3CDTF">2012-11-11T15:17:30Z</dcterms:created>
  <dcterms:modified xsi:type="dcterms:W3CDTF">2020-03-17T08:44:58Z</dcterms:modified>
</cp:coreProperties>
</file>